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gh Owen" initials="HO" lastIdx="8" clrIdx="0">
    <p:extLst>
      <p:ext uri="{19B8F6BF-5375-455C-9EA6-DF929625EA0E}">
        <p15:presenceInfo xmlns:p15="http://schemas.microsoft.com/office/powerpoint/2012/main" userId="S-1-5-21-76089683-19281266-1253772060-2309" providerId="AD"/>
      </p:ext>
    </p:extLst>
  </p:cmAuthor>
  <p:cmAuthor id="2" name="Lisa Ford" initials="LF" lastIdx="2" clrIdx="1">
    <p:extLst>
      <p:ext uri="{19B8F6BF-5375-455C-9EA6-DF929625EA0E}">
        <p15:presenceInfo xmlns:p15="http://schemas.microsoft.com/office/powerpoint/2012/main" userId="Lisa Fo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2DB2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44"/>
      </p:cViewPr>
      <p:guideLst>
        <p:guide orient="horz" pos="1080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Marx" userId="42828ca4-bdb9-4674-9180-5ea5b831291a" providerId="ADAL" clId="{768A8492-088B-47C1-93CC-32B4B0E4D0E5}"/>
    <pc:docChg chg="modSld">
      <pc:chgData name="Katherine Marx" userId="42828ca4-bdb9-4674-9180-5ea5b831291a" providerId="ADAL" clId="{768A8492-088B-47C1-93CC-32B4B0E4D0E5}" dt="2022-05-16T07:07:26" v="14" actId="20577"/>
      <pc:docMkLst>
        <pc:docMk/>
      </pc:docMkLst>
      <pc:sldChg chg="modSp mod">
        <pc:chgData name="Katherine Marx" userId="42828ca4-bdb9-4674-9180-5ea5b831291a" providerId="ADAL" clId="{768A8492-088B-47C1-93CC-32B4B0E4D0E5}" dt="2022-05-16T07:07:15.226" v="6" actId="20577"/>
        <pc:sldMkLst>
          <pc:docMk/>
          <pc:sldMk cId="0" sldId="256"/>
        </pc:sldMkLst>
        <pc:spChg chg="mod">
          <ac:chgData name="Katherine Marx" userId="42828ca4-bdb9-4674-9180-5ea5b831291a" providerId="ADAL" clId="{768A8492-088B-47C1-93CC-32B4B0E4D0E5}" dt="2022-05-16T07:07:15.226" v="6" actId="20577"/>
          <ac:spMkLst>
            <pc:docMk/>
            <pc:sldMk cId="0" sldId="256"/>
            <ac:spMk id="2" creationId="{5C08B1E4-10C4-4FA6-A391-90630E1BB736}"/>
          </ac:spMkLst>
        </pc:spChg>
      </pc:sldChg>
      <pc:sldChg chg="modSp mod">
        <pc:chgData name="Katherine Marx" userId="42828ca4-bdb9-4674-9180-5ea5b831291a" providerId="ADAL" clId="{768A8492-088B-47C1-93CC-32B4B0E4D0E5}" dt="2022-05-16T07:07:26" v="14" actId="20577"/>
        <pc:sldMkLst>
          <pc:docMk/>
          <pc:sldMk cId="0" sldId="257"/>
        </pc:sldMkLst>
        <pc:spChg chg="mod">
          <ac:chgData name="Katherine Marx" userId="42828ca4-bdb9-4674-9180-5ea5b831291a" providerId="ADAL" clId="{768A8492-088B-47C1-93CC-32B4B0E4D0E5}" dt="2022-05-16T07:07:20.540" v="10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Katherine Marx" userId="42828ca4-bdb9-4674-9180-5ea5b831291a" providerId="ADAL" clId="{768A8492-088B-47C1-93CC-32B4B0E4D0E5}" dt="2022-05-16T07:07:26" v="14" actId="20577"/>
          <ac:spMkLst>
            <pc:docMk/>
            <pc:sldMk cId="0" sldId="257"/>
            <ac:spMk id="3" creationId="{591E511C-FC7F-44AE-870F-5CFEC75F59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F1F8E-EE8E-8943-9EDD-D054D6D22E9B}" type="datetimeFigureOut">
              <a:rPr lang="en-AU" smtClean="0"/>
              <a:t>16/05/2022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2C52D-CDA8-2B4F-954C-D1F2DDC3F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86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2C52D-CDA8-2B4F-954C-D1F2DDC3F0C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332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2C52D-CDA8-2B4F-954C-D1F2DDC3F0C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72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53F7FC-5542-2942-B58C-1559D36E1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897FA3-8E72-6945-AC21-4F392B571F79}"/>
              </a:ext>
            </a:extLst>
          </p:cNvPr>
          <p:cNvSpPr/>
          <p:nvPr userDrawn="1"/>
        </p:nvSpPr>
        <p:spPr>
          <a:xfrm>
            <a:off x="-38100" y="4591051"/>
            <a:ext cx="9182100" cy="571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6808D-7B88-444C-A1A1-D5F313F37F2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29200" y="4720442"/>
            <a:ext cx="3837902" cy="3127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6000"/>
          </a:blip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18749A-F009-5D40-B374-391352771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374464"/>
            <a:ext cx="5850650" cy="19728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34E579-4374-B941-858C-C6F9E9375D57}"/>
              </a:ext>
            </a:extLst>
          </p:cNvPr>
          <p:cNvSpPr/>
          <p:nvPr/>
        </p:nvSpPr>
        <p:spPr>
          <a:xfrm>
            <a:off x="-3031" y="0"/>
            <a:ext cx="9149773" cy="45901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3657600" y="2027535"/>
            <a:ext cx="1423966" cy="45719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AEECB-4BFA-6E4D-A610-87982075B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618" y="240347"/>
            <a:ext cx="4722764" cy="1592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08B1E4-10C4-4FA6-A391-90630E1BB736}"/>
              </a:ext>
            </a:extLst>
          </p:cNvPr>
          <p:cNvSpPr txBox="1"/>
          <p:nvPr/>
        </p:nvSpPr>
        <p:spPr>
          <a:xfrm>
            <a:off x="748022" y="2340973"/>
            <a:ext cx="7402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Ops Agenda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May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9754" y="547688"/>
            <a:ext cx="7567445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650" b="1" dirty="0">
                <a:solidFill>
                  <a:srgbClr val="000000"/>
                </a:solidFill>
                <a:latin typeface="Arial"/>
                <a:cs typeface="Arial"/>
              </a:rPr>
              <a:t>Agenda – Project Team 17.05.2022</a:t>
            </a:r>
            <a:endParaRPr lang="en-US" sz="266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DA98AC28-5E2A-4CF6-8DEF-07EC559D208D}"/>
              </a:ext>
            </a:extLst>
          </p:cNvPr>
          <p:cNvSpPr/>
          <p:nvPr/>
        </p:nvSpPr>
        <p:spPr>
          <a:xfrm>
            <a:off x="509755" y="937996"/>
            <a:ext cx="1209030" cy="21539"/>
          </a:xfrm>
          <a:prstGeom prst="rect">
            <a:avLst/>
          </a:prstGeom>
          <a:solidFill>
            <a:srgbClr val="D2DB2F"/>
          </a:solid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E511C-FC7F-44AE-870F-5CFEC75F59AB}"/>
              </a:ext>
            </a:extLst>
          </p:cNvPr>
          <p:cNvSpPr/>
          <p:nvPr/>
        </p:nvSpPr>
        <p:spPr>
          <a:xfrm>
            <a:off x="509754" y="1123949"/>
            <a:ext cx="8405646" cy="32008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Welcome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Minutes of last meeting – 19.04.22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Matters arising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Comms Plan update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Task and Finish Group Update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Pledges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Damp and Mould funding – Update from working group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AOB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						</a:t>
            </a:r>
            <a:endParaRPr lang="en-GB" sz="1800" dirty="0">
              <a:latin typeface="Arial"/>
              <a:ea typeface="Calibri" panose="020F0502020204030204" pitchFamily="34" charset="0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C9A3B59A2B1947853CFB3C5E750EAC" ma:contentTypeVersion="14" ma:contentTypeDescription="Create a new document." ma:contentTypeScope="" ma:versionID="c26697bb2a969398a41d793d0599adc5">
  <xsd:schema xmlns:xsd="http://www.w3.org/2001/XMLSchema" xmlns:xs="http://www.w3.org/2001/XMLSchema" xmlns:p="http://schemas.microsoft.com/office/2006/metadata/properties" xmlns:ns2="f4ec4bbc-cac9-4e89-9849-79b1fff7a4b2" xmlns:ns3="3457b268-5e89-4012-9cc6-ebdca51108a8" targetNamespace="http://schemas.microsoft.com/office/2006/metadata/properties" ma:root="true" ma:fieldsID="c68351f02cae8c6e8c16d7b1cb80fa3d" ns2:_="" ns3:_="">
    <xsd:import namespace="f4ec4bbc-cac9-4e89-9849-79b1fff7a4b2"/>
    <xsd:import namespace="3457b268-5e89-4012-9cc6-ebdca51108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Comme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c4bbc-cac9-4e89-9849-79b1fff7a4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description="Information for me " ma:format="Dropdown" ma:internalName="Comments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7b268-5e89-4012-9cc6-ebdca51108a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4ec4bbc-cac9-4e89-9849-79b1fff7a4b2" xsi:nil="true"/>
  </documentManagement>
</p:properties>
</file>

<file path=customXml/itemProps1.xml><?xml version="1.0" encoding="utf-8"?>
<ds:datastoreItem xmlns:ds="http://schemas.openxmlformats.org/officeDocument/2006/customXml" ds:itemID="{C838751D-FD4A-4F4F-9E5E-C0FAB82E7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c4bbc-cac9-4e89-9849-79b1fff7a4b2"/>
    <ds:schemaRef ds:uri="3457b268-5e89-4012-9cc6-ebdca51108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ABBBEC-090D-45C5-91F4-774373989D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2B3881-8A8D-4B4C-95DC-2B1F3D974A10}">
  <ds:schemaRefs>
    <ds:schemaRef ds:uri="f4ec4bbc-cac9-4e89-9849-79b1fff7a4b2"/>
    <ds:schemaRef ds:uri="http://purl.org/dc/terms/"/>
    <ds:schemaRef ds:uri="3457b268-5e89-4012-9cc6-ebdca51108a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48</Words>
  <Application>Microsoft Office PowerPoint</Application>
  <PresentationFormat>On-screen Show (16:9)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Housing_Presentation</dc:title>
  <dc:creator>Hugh Owen</dc:creator>
  <cp:lastModifiedBy>Katherine Marx</cp:lastModifiedBy>
  <cp:revision>32</cp:revision>
  <dcterms:created xsi:type="dcterms:W3CDTF">2006-08-16T00:00:00Z</dcterms:created>
  <dcterms:modified xsi:type="dcterms:W3CDTF">2022-05-16T07:07:29Z</dcterms:modified>
  <dc:identifier>DAEhJVAfY5U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0x0101001AC9A3B59A2B1947853CFB3C5E750EAC</vt:lpwstr>
  </property>
</Properties>
</file>